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C1766-A9F5-4704-ACDD-62C3F343E9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252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DF28F-CB69-424A-AF0F-4DFA645F4F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719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D9EAF-910B-4141-A8CB-3056A25218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067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17379-37CD-4A5F-9E97-6148AF5C14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21799-2FE0-4828-90C1-572767A6419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402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4E984-B9C5-40CC-AB76-A5BF988351B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6234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DC4C4-866F-473E-A236-A54DEBFF002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3910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52C4-7388-45E5-AA6E-7402DFC1833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6506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D4F0A-9E68-40AC-9B1F-1136611D4E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541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89A13-59F0-43F8-9588-DBB3C17A8CE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602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C7528-6A5E-415B-867E-FB11278A54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374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E677A7A-1E13-46A9-9CCE-EE27DF4A03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81075"/>
            <a:ext cx="8208962" cy="2160588"/>
          </a:xfrm>
        </p:spPr>
        <p:txBody>
          <a:bodyPr/>
          <a:lstStyle/>
          <a:p>
            <a:pPr algn="l" eaLnBrk="1" hangingPunct="1">
              <a:spcAft>
                <a:spcPts val="1200"/>
              </a:spcAft>
            </a:pPr>
            <a:r>
              <a:rPr lang="cs-CZ" altLang="cs-CZ" sz="3200" b="1" smtClean="0">
                <a:solidFill>
                  <a:schemeClr val="tx1"/>
                </a:solidFill>
              </a:rPr>
              <a:t>OBRANA</a:t>
            </a:r>
            <a:r>
              <a:rPr lang="cs-CZ" altLang="cs-CZ" sz="2800" b="1" smtClean="0">
                <a:solidFill>
                  <a:schemeClr val="tx1"/>
                </a:solidFill>
              </a:rPr>
              <a:t/>
            </a:r>
            <a:br>
              <a:rPr lang="cs-CZ" altLang="cs-CZ" sz="2800" b="1" smtClean="0">
                <a:solidFill>
                  <a:schemeClr val="tx1"/>
                </a:solidFill>
              </a:rPr>
            </a:br>
            <a:r>
              <a:rPr lang="cs-CZ" altLang="cs-CZ" sz="2400" b="1" smtClean="0">
                <a:solidFill>
                  <a:schemeClr val="folHlink"/>
                </a:solidFill>
              </a:rPr>
              <a:t/>
            </a:r>
            <a:br>
              <a:rPr lang="cs-CZ" altLang="cs-CZ" sz="2400" b="1" smtClean="0">
                <a:solidFill>
                  <a:schemeClr val="folHlink"/>
                </a:solidFill>
              </a:rPr>
            </a:br>
            <a:r>
              <a:rPr lang="cs-CZ" altLang="cs-CZ" sz="2400" smtClean="0">
                <a:solidFill>
                  <a:schemeClr val="tx1"/>
                </a:solidFill>
              </a:rPr>
              <a:t>Obrannou HČJ se rozumí</a:t>
            </a:r>
            <a:r>
              <a:rPr lang="cs-CZ" altLang="cs-CZ" sz="2400" b="1" smtClean="0">
                <a:solidFill>
                  <a:schemeClr val="tx1"/>
                </a:solidFill>
              </a:rPr>
              <a:t> </a:t>
            </a:r>
            <a:r>
              <a:rPr lang="cs-CZ" altLang="cs-CZ" sz="2400" smtClean="0">
                <a:solidFill>
                  <a:schemeClr val="tx1"/>
                </a:solidFill>
              </a:rPr>
              <a:t> vytváření časové a prostorové tísně na hráče soupeře vedené se záměrem  limitovat, přerušit nebo zcela zastavit jeho činnost s cílem získat míček pod vlastní kontrolu.</a:t>
            </a: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71550" y="3789363"/>
            <a:ext cx="6400800" cy="1871662"/>
          </a:xfrm>
        </p:spPr>
        <p:txBody>
          <a:bodyPr/>
          <a:lstStyle/>
          <a:p>
            <a:pPr algn="l" eaLnBrk="1" hangingPunct="1"/>
            <a:r>
              <a:rPr lang="cs-CZ" altLang="cs-CZ" sz="2400" b="1" i="1" smtClean="0">
                <a:solidFill>
                  <a:schemeClr val="folHlink"/>
                </a:solidFill>
              </a:rPr>
              <a:t>Obranné herní činnosti jednotlivce</a:t>
            </a:r>
          </a:p>
          <a:p>
            <a:pPr algn="l" eaLnBrk="1" hangingPunct="1">
              <a:buFontTx/>
              <a:buChar char="•"/>
            </a:pPr>
            <a:r>
              <a:rPr lang="cs-CZ" altLang="cs-CZ" sz="2400" smtClean="0"/>
              <a:t> obsazování hráče bez míčku</a:t>
            </a:r>
          </a:p>
          <a:p>
            <a:pPr algn="l" eaLnBrk="1" hangingPunct="1">
              <a:buFontTx/>
              <a:buChar char="•"/>
            </a:pPr>
            <a:r>
              <a:rPr lang="cs-CZ" altLang="cs-CZ" sz="2400" smtClean="0"/>
              <a:t> obsazování hráče s míčkem</a:t>
            </a:r>
          </a:p>
          <a:p>
            <a:pPr algn="l" eaLnBrk="1" hangingPunct="1">
              <a:buFontTx/>
              <a:buChar char="•"/>
            </a:pPr>
            <a:r>
              <a:rPr lang="cs-CZ" altLang="cs-CZ" sz="2400" smtClean="0"/>
              <a:t> blokování</a:t>
            </a:r>
          </a:p>
          <a:p>
            <a:pPr algn="l" eaLnBrk="1" hangingPunct="1">
              <a:buFontTx/>
              <a:buChar char="•"/>
            </a:pPr>
            <a:endParaRPr lang="cs-CZ" altLang="cs-CZ" sz="240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7">
      <a:dk1>
        <a:srgbClr val="5C1F00"/>
      </a:dk1>
      <a:lt1>
        <a:srgbClr val="FFFFFF"/>
      </a:lt1>
      <a:dk2>
        <a:srgbClr val="800000"/>
      </a:dk2>
      <a:lt2>
        <a:srgbClr val="DFD293"/>
      </a:lt2>
      <a:accent1>
        <a:srgbClr val="CC3300"/>
      </a:accent1>
      <a:accent2>
        <a:srgbClr val="BE796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FFFF99"/>
      </a:hlink>
      <a:folHlink>
        <a:srgbClr val="D3A219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52</TotalTime>
  <Words>17</Words>
  <Application>Microsoft Office PowerPoint</Application>
  <PresentationFormat>Předvádění na obrazovce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Výchozí návrh</vt:lpstr>
      <vt:lpstr>OBRANA  Obrannou HČJ se rozumí  vytváření časové a prostorové tísně na hráče soupeře vedené se záměrem  limitovat, přerušit nebo zcela zastavit jeho činnost s cílem získat míček pod vlastní kontrolu.</vt:lpstr>
    </vt:vector>
  </TitlesOfParts>
  <Company>FTVS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OBRANA  Obranné HČJ  - obsazování hráče s míčkem                           - obsazování hráče bez míčku                                                                                                                                                                                                                     - blokování</dc:title>
  <dc:creator>Kricek</dc:creator>
  <cp:lastModifiedBy>Marvanova</cp:lastModifiedBy>
  <cp:revision>14</cp:revision>
  <dcterms:created xsi:type="dcterms:W3CDTF">2014-11-21T15:58:47Z</dcterms:created>
  <dcterms:modified xsi:type="dcterms:W3CDTF">2016-02-04T09:48:02Z</dcterms:modified>
</cp:coreProperties>
</file>